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9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9" autoAdjust="0"/>
    <p:restoredTop sz="94660"/>
  </p:normalViewPr>
  <p:slideViewPr>
    <p:cSldViewPr snapToGrid="0">
      <p:cViewPr varScale="1">
        <p:scale>
          <a:sx n="57" d="100"/>
          <a:sy n="57" d="100"/>
        </p:scale>
        <p:origin x="6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1A91C-A1AB-4C97-9642-E6EF4FCBE297}" type="doc">
      <dgm:prSet loTypeId="urn:microsoft.com/office/officeart/2005/8/layout/hierarchy1" loCatId="hierarchy" qsTypeId="urn:microsoft.com/office/officeart/2005/8/quickstyle/simple3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A8F60E11-88E0-4585-B249-2E6EF0C8E6FB}">
      <dgm:prSet/>
      <dgm:spPr/>
      <dgm:t>
        <a:bodyPr/>
        <a:lstStyle/>
        <a:p>
          <a:r>
            <a:rPr lang="en-US"/>
            <a:t>Es uno de los comandos peligrosos de git</a:t>
          </a:r>
        </a:p>
      </dgm:t>
    </dgm:pt>
    <dgm:pt modelId="{755B5B91-CCB4-47AC-BD89-D50EC796ADF7}" type="parTrans" cxnId="{9CEDE29C-9108-42D6-A619-96C418F5957D}">
      <dgm:prSet/>
      <dgm:spPr/>
      <dgm:t>
        <a:bodyPr/>
        <a:lstStyle/>
        <a:p>
          <a:endParaRPr lang="en-US"/>
        </a:p>
      </dgm:t>
    </dgm:pt>
    <dgm:pt modelId="{2F40FE8E-5FE6-48E1-B9BD-DBD7129CAFDA}" type="sibTrans" cxnId="{9CEDE29C-9108-42D6-A619-96C418F5957D}">
      <dgm:prSet/>
      <dgm:spPr/>
      <dgm:t>
        <a:bodyPr/>
        <a:lstStyle/>
        <a:p>
          <a:endParaRPr lang="en-US"/>
        </a:p>
      </dgm:t>
    </dgm:pt>
    <dgm:pt modelId="{4F4C79BC-BE5D-4317-9E78-6BA1B86075D2}">
      <dgm:prSet/>
      <dgm:spPr/>
      <dgm:t>
        <a:bodyPr/>
        <a:lstStyle/>
        <a:p>
          <a:r>
            <a:rPr lang="en-US"/>
            <a:t>Modifica las 3 áreas de trabajo de git</a:t>
          </a:r>
        </a:p>
      </dgm:t>
    </dgm:pt>
    <dgm:pt modelId="{6753E121-9ABC-429E-9ED9-1451A32BD902}" type="parTrans" cxnId="{B829E660-A1EA-4257-B9A0-9288DAE684C0}">
      <dgm:prSet/>
      <dgm:spPr/>
      <dgm:t>
        <a:bodyPr/>
        <a:lstStyle/>
        <a:p>
          <a:endParaRPr lang="en-US"/>
        </a:p>
      </dgm:t>
    </dgm:pt>
    <dgm:pt modelId="{DB8F1B9E-2A03-4714-AD4E-BE9DF488C8E2}" type="sibTrans" cxnId="{B829E660-A1EA-4257-B9A0-9288DAE684C0}">
      <dgm:prSet/>
      <dgm:spPr/>
      <dgm:t>
        <a:bodyPr/>
        <a:lstStyle/>
        <a:p>
          <a:endParaRPr lang="en-US"/>
        </a:p>
      </dgm:t>
    </dgm:pt>
    <dgm:pt modelId="{69ADA47E-4DD5-4B95-8877-C5B4BF32BBD3}">
      <dgm:prSet/>
      <dgm:spPr/>
      <dgm:t>
        <a:bodyPr/>
        <a:lstStyle/>
        <a:p>
          <a:r>
            <a:rPr lang="en-US"/>
            <a:t>Nos permite deshacer commits</a:t>
          </a:r>
        </a:p>
      </dgm:t>
    </dgm:pt>
    <dgm:pt modelId="{3D3852D0-96E3-4CAD-B7F7-959EDBF63556}" type="parTrans" cxnId="{D85F9F41-7239-4005-AADF-08E87A40D058}">
      <dgm:prSet/>
      <dgm:spPr/>
      <dgm:t>
        <a:bodyPr/>
        <a:lstStyle/>
        <a:p>
          <a:endParaRPr lang="en-US"/>
        </a:p>
      </dgm:t>
    </dgm:pt>
    <dgm:pt modelId="{F04959D1-F34F-47C3-A650-A42664A33F57}" type="sibTrans" cxnId="{D85F9F41-7239-4005-AADF-08E87A40D058}">
      <dgm:prSet/>
      <dgm:spPr/>
      <dgm:t>
        <a:bodyPr/>
        <a:lstStyle/>
        <a:p>
          <a:endParaRPr lang="en-US"/>
        </a:p>
      </dgm:t>
    </dgm:pt>
    <dgm:pt modelId="{ADB4B390-BCFF-4146-846B-BF5FCB48A667}" type="pres">
      <dgm:prSet presAssocID="{29F1A91C-A1AB-4C97-9642-E6EF4FCBE29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08198F1-6C1B-1B4D-9BC4-A34E35690155}" type="pres">
      <dgm:prSet presAssocID="{A8F60E11-88E0-4585-B249-2E6EF0C8E6FB}" presName="hierRoot1" presStyleCnt="0"/>
      <dgm:spPr/>
    </dgm:pt>
    <dgm:pt modelId="{4865D9FE-EDA5-9847-82F7-A3C43368D821}" type="pres">
      <dgm:prSet presAssocID="{A8F60E11-88E0-4585-B249-2E6EF0C8E6FB}" presName="composite" presStyleCnt="0"/>
      <dgm:spPr/>
    </dgm:pt>
    <dgm:pt modelId="{51D0C007-0897-D746-9E1B-DB685420B619}" type="pres">
      <dgm:prSet presAssocID="{A8F60E11-88E0-4585-B249-2E6EF0C8E6FB}" presName="background" presStyleLbl="node0" presStyleIdx="0" presStyleCnt="3"/>
      <dgm:spPr/>
    </dgm:pt>
    <dgm:pt modelId="{9258E700-F4D4-3940-BB3D-6DD05D4A524F}" type="pres">
      <dgm:prSet presAssocID="{A8F60E11-88E0-4585-B249-2E6EF0C8E6FB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36CD0F-A458-DC4F-A61F-4C133B164910}" type="pres">
      <dgm:prSet presAssocID="{A8F60E11-88E0-4585-B249-2E6EF0C8E6FB}" presName="hierChild2" presStyleCnt="0"/>
      <dgm:spPr/>
    </dgm:pt>
    <dgm:pt modelId="{382458CD-A974-3F44-8275-5A28F91A0AA5}" type="pres">
      <dgm:prSet presAssocID="{4F4C79BC-BE5D-4317-9E78-6BA1B86075D2}" presName="hierRoot1" presStyleCnt="0"/>
      <dgm:spPr/>
    </dgm:pt>
    <dgm:pt modelId="{B81C3BB7-0B08-4C43-86BE-F994555F5A17}" type="pres">
      <dgm:prSet presAssocID="{4F4C79BC-BE5D-4317-9E78-6BA1B86075D2}" presName="composite" presStyleCnt="0"/>
      <dgm:spPr/>
    </dgm:pt>
    <dgm:pt modelId="{8EF51C7A-46E4-4448-9393-A32D655D8E04}" type="pres">
      <dgm:prSet presAssocID="{4F4C79BC-BE5D-4317-9E78-6BA1B86075D2}" presName="background" presStyleLbl="node0" presStyleIdx="1" presStyleCnt="3"/>
      <dgm:spPr/>
    </dgm:pt>
    <dgm:pt modelId="{46149DAF-B040-CB4E-98A2-134BE665828B}" type="pres">
      <dgm:prSet presAssocID="{4F4C79BC-BE5D-4317-9E78-6BA1B86075D2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B03736-2A0A-844E-9006-12292180FEBE}" type="pres">
      <dgm:prSet presAssocID="{4F4C79BC-BE5D-4317-9E78-6BA1B86075D2}" presName="hierChild2" presStyleCnt="0"/>
      <dgm:spPr/>
    </dgm:pt>
    <dgm:pt modelId="{2AE8CFC8-7828-914A-B7CE-BE4DD17602B8}" type="pres">
      <dgm:prSet presAssocID="{69ADA47E-4DD5-4B95-8877-C5B4BF32BBD3}" presName="hierRoot1" presStyleCnt="0"/>
      <dgm:spPr/>
    </dgm:pt>
    <dgm:pt modelId="{B8FACAB6-D1A6-9140-8A07-4327D351AACC}" type="pres">
      <dgm:prSet presAssocID="{69ADA47E-4DD5-4B95-8877-C5B4BF32BBD3}" presName="composite" presStyleCnt="0"/>
      <dgm:spPr/>
    </dgm:pt>
    <dgm:pt modelId="{56784639-FB14-994E-97C4-3882A93A2D2C}" type="pres">
      <dgm:prSet presAssocID="{69ADA47E-4DD5-4B95-8877-C5B4BF32BBD3}" presName="background" presStyleLbl="node0" presStyleIdx="2" presStyleCnt="3"/>
      <dgm:spPr/>
    </dgm:pt>
    <dgm:pt modelId="{A3BA0CAD-813D-9A4A-B448-C94526395F9A}" type="pres">
      <dgm:prSet presAssocID="{69ADA47E-4DD5-4B95-8877-C5B4BF32BBD3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50DCE8-5DC1-2340-81F6-2D2C7E942BF7}" type="pres">
      <dgm:prSet presAssocID="{69ADA47E-4DD5-4B95-8877-C5B4BF32BBD3}" presName="hierChild2" presStyleCnt="0"/>
      <dgm:spPr/>
    </dgm:pt>
  </dgm:ptLst>
  <dgm:cxnLst>
    <dgm:cxn modelId="{B829E660-A1EA-4257-B9A0-9288DAE684C0}" srcId="{29F1A91C-A1AB-4C97-9642-E6EF4FCBE297}" destId="{4F4C79BC-BE5D-4317-9E78-6BA1B86075D2}" srcOrd="1" destOrd="0" parTransId="{6753E121-9ABC-429E-9ED9-1451A32BD902}" sibTransId="{DB8F1B9E-2A03-4714-AD4E-BE9DF488C8E2}"/>
    <dgm:cxn modelId="{9CEDE29C-9108-42D6-A619-96C418F5957D}" srcId="{29F1A91C-A1AB-4C97-9642-E6EF4FCBE297}" destId="{A8F60E11-88E0-4585-B249-2E6EF0C8E6FB}" srcOrd="0" destOrd="0" parTransId="{755B5B91-CCB4-47AC-BD89-D50EC796ADF7}" sibTransId="{2F40FE8E-5FE6-48E1-B9BD-DBD7129CAFDA}"/>
    <dgm:cxn modelId="{07F5B991-46D2-4347-BD0A-43CE4BF938C0}" type="presOf" srcId="{69ADA47E-4DD5-4B95-8877-C5B4BF32BBD3}" destId="{A3BA0CAD-813D-9A4A-B448-C94526395F9A}" srcOrd="0" destOrd="0" presId="urn:microsoft.com/office/officeart/2005/8/layout/hierarchy1"/>
    <dgm:cxn modelId="{D85F9F41-7239-4005-AADF-08E87A40D058}" srcId="{29F1A91C-A1AB-4C97-9642-E6EF4FCBE297}" destId="{69ADA47E-4DD5-4B95-8877-C5B4BF32BBD3}" srcOrd="2" destOrd="0" parTransId="{3D3852D0-96E3-4CAD-B7F7-959EDBF63556}" sibTransId="{F04959D1-F34F-47C3-A650-A42664A33F57}"/>
    <dgm:cxn modelId="{BF59682B-7D4D-EA49-ADA5-7885459A6545}" type="presOf" srcId="{29F1A91C-A1AB-4C97-9642-E6EF4FCBE297}" destId="{ADB4B390-BCFF-4146-846B-BF5FCB48A667}" srcOrd="0" destOrd="0" presId="urn:microsoft.com/office/officeart/2005/8/layout/hierarchy1"/>
    <dgm:cxn modelId="{F42675B7-F204-CE45-AA48-624A6478C6C4}" type="presOf" srcId="{A8F60E11-88E0-4585-B249-2E6EF0C8E6FB}" destId="{9258E700-F4D4-3940-BB3D-6DD05D4A524F}" srcOrd="0" destOrd="0" presId="urn:microsoft.com/office/officeart/2005/8/layout/hierarchy1"/>
    <dgm:cxn modelId="{97CD045D-0B7B-0A42-8575-BA50F1970011}" type="presOf" srcId="{4F4C79BC-BE5D-4317-9E78-6BA1B86075D2}" destId="{46149DAF-B040-CB4E-98A2-134BE665828B}" srcOrd="0" destOrd="0" presId="urn:microsoft.com/office/officeart/2005/8/layout/hierarchy1"/>
    <dgm:cxn modelId="{4CE0E4E1-9302-E644-9D6A-4B6005ED0620}" type="presParOf" srcId="{ADB4B390-BCFF-4146-846B-BF5FCB48A667}" destId="{108198F1-6C1B-1B4D-9BC4-A34E35690155}" srcOrd="0" destOrd="0" presId="urn:microsoft.com/office/officeart/2005/8/layout/hierarchy1"/>
    <dgm:cxn modelId="{D1BC88CD-1B78-B347-8594-3FA90588694C}" type="presParOf" srcId="{108198F1-6C1B-1B4D-9BC4-A34E35690155}" destId="{4865D9FE-EDA5-9847-82F7-A3C43368D821}" srcOrd="0" destOrd="0" presId="urn:microsoft.com/office/officeart/2005/8/layout/hierarchy1"/>
    <dgm:cxn modelId="{3CE1B246-417A-0848-ABF8-40082213675F}" type="presParOf" srcId="{4865D9FE-EDA5-9847-82F7-A3C43368D821}" destId="{51D0C007-0897-D746-9E1B-DB685420B619}" srcOrd="0" destOrd="0" presId="urn:microsoft.com/office/officeart/2005/8/layout/hierarchy1"/>
    <dgm:cxn modelId="{DE0D5D8E-FE99-9E4B-A781-CC7DD26A7665}" type="presParOf" srcId="{4865D9FE-EDA5-9847-82F7-A3C43368D821}" destId="{9258E700-F4D4-3940-BB3D-6DD05D4A524F}" srcOrd="1" destOrd="0" presId="urn:microsoft.com/office/officeart/2005/8/layout/hierarchy1"/>
    <dgm:cxn modelId="{0E34E9D1-743C-B641-8D00-421F2F57EE08}" type="presParOf" srcId="{108198F1-6C1B-1B4D-9BC4-A34E35690155}" destId="{0536CD0F-A458-DC4F-A61F-4C133B164910}" srcOrd="1" destOrd="0" presId="urn:microsoft.com/office/officeart/2005/8/layout/hierarchy1"/>
    <dgm:cxn modelId="{4AFBE772-CBA3-5646-8E46-124AED339A99}" type="presParOf" srcId="{ADB4B390-BCFF-4146-846B-BF5FCB48A667}" destId="{382458CD-A974-3F44-8275-5A28F91A0AA5}" srcOrd="1" destOrd="0" presId="urn:microsoft.com/office/officeart/2005/8/layout/hierarchy1"/>
    <dgm:cxn modelId="{E8AAB055-09A1-224C-8601-BF082296BB97}" type="presParOf" srcId="{382458CD-A974-3F44-8275-5A28F91A0AA5}" destId="{B81C3BB7-0B08-4C43-86BE-F994555F5A17}" srcOrd="0" destOrd="0" presId="urn:microsoft.com/office/officeart/2005/8/layout/hierarchy1"/>
    <dgm:cxn modelId="{25CC1AFA-491B-5F4F-991C-C6C78A1EAC74}" type="presParOf" srcId="{B81C3BB7-0B08-4C43-86BE-F994555F5A17}" destId="{8EF51C7A-46E4-4448-9393-A32D655D8E04}" srcOrd="0" destOrd="0" presId="urn:microsoft.com/office/officeart/2005/8/layout/hierarchy1"/>
    <dgm:cxn modelId="{9046FEAA-737E-F44D-B8BD-A396D68E6B20}" type="presParOf" srcId="{B81C3BB7-0B08-4C43-86BE-F994555F5A17}" destId="{46149DAF-B040-CB4E-98A2-134BE665828B}" srcOrd="1" destOrd="0" presId="urn:microsoft.com/office/officeart/2005/8/layout/hierarchy1"/>
    <dgm:cxn modelId="{C69E9E77-CB70-124D-9F67-F1C084B24378}" type="presParOf" srcId="{382458CD-A974-3F44-8275-5A28F91A0AA5}" destId="{53B03736-2A0A-844E-9006-12292180FEBE}" srcOrd="1" destOrd="0" presId="urn:microsoft.com/office/officeart/2005/8/layout/hierarchy1"/>
    <dgm:cxn modelId="{75DE6C7A-D3CC-EB41-B97A-A74788245E70}" type="presParOf" srcId="{ADB4B390-BCFF-4146-846B-BF5FCB48A667}" destId="{2AE8CFC8-7828-914A-B7CE-BE4DD17602B8}" srcOrd="2" destOrd="0" presId="urn:microsoft.com/office/officeart/2005/8/layout/hierarchy1"/>
    <dgm:cxn modelId="{46FDDFB8-CEC6-194D-9209-3C1C4A8A85CE}" type="presParOf" srcId="{2AE8CFC8-7828-914A-B7CE-BE4DD17602B8}" destId="{B8FACAB6-D1A6-9140-8A07-4327D351AACC}" srcOrd="0" destOrd="0" presId="urn:microsoft.com/office/officeart/2005/8/layout/hierarchy1"/>
    <dgm:cxn modelId="{FE023198-982B-4B46-9FF3-1F121CA1C113}" type="presParOf" srcId="{B8FACAB6-D1A6-9140-8A07-4327D351AACC}" destId="{56784639-FB14-994E-97C4-3882A93A2D2C}" srcOrd="0" destOrd="0" presId="urn:microsoft.com/office/officeart/2005/8/layout/hierarchy1"/>
    <dgm:cxn modelId="{66D3DEB6-A0C2-3244-A436-B6D59B3BAB24}" type="presParOf" srcId="{B8FACAB6-D1A6-9140-8A07-4327D351AACC}" destId="{A3BA0CAD-813D-9A4A-B448-C94526395F9A}" srcOrd="1" destOrd="0" presId="urn:microsoft.com/office/officeart/2005/8/layout/hierarchy1"/>
    <dgm:cxn modelId="{F2AE3AE7-767D-8944-9EFA-4888A96D2424}" type="presParOf" srcId="{2AE8CFC8-7828-914A-B7CE-BE4DD17602B8}" destId="{9850DCE8-5DC1-2340-81F6-2D2C7E942BF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D244FA-F18F-4903-B9E6-DBD9F2165D9B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69C3C76-80D1-42FD-823D-CB76399F8A22}">
      <dgm:prSet/>
      <dgm:spPr/>
      <dgm:t>
        <a:bodyPr/>
        <a:lstStyle/>
        <a:p>
          <a:r>
            <a:rPr lang="en-US"/>
            <a:t>Cambiar el commit area (HEAD)</a:t>
          </a:r>
        </a:p>
      </dgm:t>
    </dgm:pt>
    <dgm:pt modelId="{BD0D833E-533D-4311-85D3-6DCDE2623220}" type="parTrans" cxnId="{7F11AEB4-B500-4CAC-A293-5A87BBE3FAF0}">
      <dgm:prSet/>
      <dgm:spPr/>
      <dgm:t>
        <a:bodyPr/>
        <a:lstStyle/>
        <a:p>
          <a:endParaRPr lang="en-US"/>
        </a:p>
      </dgm:t>
    </dgm:pt>
    <dgm:pt modelId="{9AFDD85C-A8F3-4F16-973D-CF7C8E46F61E}" type="sibTrans" cxnId="{7F11AEB4-B500-4CAC-A293-5A87BBE3FAF0}">
      <dgm:prSet/>
      <dgm:spPr/>
      <dgm:t>
        <a:bodyPr/>
        <a:lstStyle/>
        <a:p>
          <a:endParaRPr lang="en-US"/>
        </a:p>
      </dgm:t>
    </dgm:pt>
    <dgm:pt modelId="{C544AD69-6B1D-46E1-9D3C-65E73D2DFD56}">
      <dgm:prSet/>
      <dgm:spPr/>
      <dgm:t>
        <a:bodyPr/>
        <a:lstStyle/>
        <a:p>
          <a:r>
            <a:rPr lang="en-US"/>
            <a:t>Cambiar index (Staging area)</a:t>
          </a:r>
        </a:p>
      </dgm:t>
    </dgm:pt>
    <dgm:pt modelId="{92CC8329-FDBA-4378-8AE1-17856B158DA5}" type="parTrans" cxnId="{9CE31AEA-C0EC-4B29-9E12-25F3E44DDF11}">
      <dgm:prSet/>
      <dgm:spPr/>
      <dgm:t>
        <a:bodyPr/>
        <a:lstStyle/>
        <a:p>
          <a:endParaRPr lang="en-US"/>
        </a:p>
      </dgm:t>
    </dgm:pt>
    <dgm:pt modelId="{8DFB489A-D892-4C7E-8CE4-1720333694FC}" type="sibTrans" cxnId="{9CE31AEA-C0EC-4B29-9E12-25F3E44DDF11}">
      <dgm:prSet/>
      <dgm:spPr/>
      <dgm:t>
        <a:bodyPr/>
        <a:lstStyle/>
        <a:p>
          <a:endParaRPr lang="en-US"/>
        </a:p>
      </dgm:t>
    </dgm:pt>
    <dgm:pt modelId="{97E9A581-D8E1-4415-B93C-8897079832A1}">
      <dgm:prSet/>
      <dgm:spPr/>
      <dgm:t>
        <a:bodyPr/>
        <a:lstStyle/>
        <a:p>
          <a:r>
            <a:rPr lang="en-US"/>
            <a:t>Cambiar working directory</a:t>
          </a:r>
        </a:p>
      </dgm:t>
    </dgm:pt>
    <dgm:pt modelId="{3DB51848-9CBD-4C22-AD75-253995F8C7D4}" type="parTrans" cxnId="{53303701-27B0-420D-8BEC-2BC3095ED48D}">
      <dgm:prSet/>
      <dgm:spPr/>
      <dgm:t>
        <a:bodyPr/>
        <a:lstStyle/>
        <a:p>
          <a:endParaRPr lang="en-US"/>
        </a:p>
      </dgm:t>
    </dgm:pt>
    <dgm:pt modelId="{76F8E970-F34E-4512-860F-A1D11D9C4EBF}" type="sibTrans" cxnId="{53303701-27B0-420D-8BEC-2BC3095ED48D}">
      <dgm:prSet/>
      <dgm:spPr/>
      <dgm:t>
        <a:bodyPr/>
        <a:lstStyle/>
        <a:p>
          <a:endParaRPr lang="en-US"/>
        </a:p>
      </dgm:t>
    </dgm:pt>
    <dgm:pt modelId="{8E1D27A7-918A-DA46-AA13-780C1C6D9A0C}" type="pres">
      <dgm:prSet presAssocID="{86D244FA-F18F-4903-B9E6-DBD9F2165D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88CBBA7-83F6-C445-B364-7966B8512DB5}" type="pres">
      <dgm:prSet presAssocID="{569C3C76-80D1-42FD-823D-CB76399F8A22}" presName="hierRoot1" presStyleCnt="0"/>
      <dgm:spPr/>
    </dgm:pt>
    <dgm:pt modelId="{A588B579-0F1A-2F4C-8F20-79A95DAC78F8}" type="pres">
      <dgm:prSet presAssocID="{569C3C76-80D1-42FD-823D-CB76399F8A22}" presName="composite" presStyleCnt="0"/>
      <dgm:spPr/>
    </dgm:pt>
    <dgm:pt modelId="{54C5ED1B-D7EF-F446-B6C7-2BEFB47CB60F}" type="pres">
      <dgm:prSet presAssocID="{569C3C76-80D1-42FD-823D-CB76399F8A22}" presName="background" presStyleLbl="node0" presStyleIdx="0" presStyleCnt="3"/>
      <dgm:spPr/>
    </dgm:pt>
    <dgm:pt modelId="{4AD2161F-0E21-CF47-8DCB-869B72932846}" type="pres">
      <dgm:prSet presAssocID="{569C3C76-80D1-42FD-823D-CB76399F8A22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74522B-E5E6-EF47-B86F-83C4D2A75F12}" type="pres">
      <dgm:prSet presAssocID="{569C3C76-80D1-42FD-823D-CB76399F8A22}" presName="hierChild2" presStyleCnt="0"/>
      <dgm:spPr/>
    </dgm:pt>
    <dgm:pt modelId="{AF150FA4-9E26-164F-ABFD-094C3D74C8F5}" type="pres">
      <dgm:prSet presAssocID="{C544AD69-6B1D-46E1-9D3C-65E73D2DFD56}" presName="hierRoot1" presStyleCnt="0"/>
      <dgm:spPr/>
    </dgm:pt>
    <dgm:pt modelId="{24F2E8F9-BB62-4A41-BD50-8EA74E1114DE}" type="pres">
      <dgm:prSet presAssocID="{C544AD69-6B1D-46E1-9D3C-65E73D2DFD56}" presName="composite" presStyleCnt="0"/>
      <dgm:spPr/>
    </dgm:pt>
    <dgm:pt modelId="{47DF2A56-D2A3-3745-A5EA-ED09257C3547}" type="pres">
      <dgm:prSet presAssocID="{C544AD69-6B1D-46E1-9D3C-65E73D2DFD56}" presName="background" presStyleLbl="node0" presStyleIdx="1" presStyleCnt="3"/>
      <dgm:spPr/>
    </dgm:pt>
    <dgm:pt modelId="{80904715-20F3-0D40-875D-F364A3C87610}" type="pres">
      <dgm:prSet presAssocID="{C544AD69-6B1D-46E1-9D3C-65E73D2DFD56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0ED78F-B677-AC4A-8454-6CC04BA5D5DB}" type="pres">
      <dgm:prSet presAssocID="{C544AD69-6B1D-46E1-9D3C-65E73D2DFD56}" presName="hierChild2" presStyleCnt="0"/>
      <dgm:spPr/>
    </dgm:pt>
    <dgm:pt modelId="{0986426C-A831-DD4F-B2DF-B176899D4287}" type="pres">
      <dgm:prSet presAssocID="{97E9A581-D8E1-4415-B93C-8897079832A1}" presName="hierRoot1" presStyleCnt="0"/>
      <dgm:spPr/>
    </dgm:pt>
    <dgm:pt modelId="{6ACC915A-257E-204F-AB16-F4B409A60A13}" type="pres">
      <dgm:prSet presAssocID="{97E9A581-D8E1-4415-B93C-8897079832A1}" presName="composite" presStyleCnt="0"/>
      <dgm:spPr/>
    </dgm:pt>
    <dgm:pt modelId="{3DC489AC-E93E-DC4C-BE47-8F09B21946B2}" type="pres">
      <dgm:prSet presAssocID="{97E9A581-D8E1-4415-B93C-8897079832A1}" presName="background" presStyleLbl="node0" presStyleIdx="2" presStyleCnt="3"/>
      <dgm:spPr/>
    </dgm:pt>
    <dgm:pt modelId="{1E7EE469-679B-4D4B-AAC1-93B737829FE8}" type="pres">
      <dgm:prSet presAssocID="{97E9A581-D8E1-4415-B93C-8897079832A1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CA1974-4BA6-9746-9D7D-A795DC6D642F}" type="pres">
      <dgm:prSet presAssocID="{97E9A581-D8E1-4415-B93C-8897079832A1}" presName="hierChild2" presStyleCnt="0"/>
      <dgm:spPr/>
    </dgm:pt>
  </dgm:ptLst>
  <dgm:cxnLst>
    <dgm:cxn modelId="{53303701-27B0-420D-8BEC-2BC3095ED48D}" srcId="{86D244FA-F18F-4903-B9E6-DBD9F2165D9B}" destId="{97E9A581-D8E1-4415-B93C-8897079832A1}" srcOrd="2" destOrd="0" parTransId="{3DB51848-9CBD-4C22-AD75-253995F8C7D4}" sibTransId="{76F8E970-F34E-4512-860F-A1D11D9C4EBF}"/>
    <dgm:cxn modelId="{8960C368-F9ED-564B-A6F3-EB1A2729C226}" type="presOf" srcId="{86D244FA-F18F-4903-B9E6-DBD9F2165D9B}" destId="{8E1D27A7-918A-DA46-AA13-780C1C6D9A0C}" srcOrd="0" destOrd="0" presId="urn:microsoft.com/office/officeart/2005/8/layout/hierarchy1"/>
    <dgm:cxn modelId="{12B692EA-F33A-AA40-B2B1-95787E13E657}" type="presOf" srcId="{569C3C76-80D1-42FD-823D-CB76399F8A22}" destId="{4AD2161F-0E21-CF47-8DCB-869B72932846}" srcOrd="0" destOrd="0" presId="urn:microsoft.com/office/officeart/2005/8/layout/hierarchy1"/>
    <dgm:cxn modelId="{7F11AEB4-B500-4CAC-A293-5A87BBE3FAF0}" srcId="{86D244FA-F18F-4903-B9E6-DBD9F2165D9B}" destId="{569C3C76-80D1-42FD-823D-CB76399F8A22}" srcOrd="0" destOrd="0" parTransId="{BD0D833E-533D-4311-85D3-6DCDE2623220}" sibTransId="{9AFDD85C-A8F3-4F16-973D-CF7C8E46F61E}"/>
    <dgm:cxn modelId="{C86B0786-E1E9-AB4E-8B41-27538C98B388}" type="presOf" srcId="{97E9A581-D8E1-4415-B93C-8897079832A1}" destId="{1E7EE469-679B-4D4B-AAC1-93B737829FE8}" srcOrd="0" destOrd="0" presId="urn:microsoft.com/office/officeart/2005/8/layout/hierarchy1"/>
    <dgm:cxn modelId="{0BDC23FB-0592-D74C-A02A-3005665AC304}" type="presOf" srcId="{C544AD69-6B1D-46E1-9D3C-65E73D2DFD56}" destId="{80904715-20F3-0D40-875D-F364A3C87610}" srcOrd="0" destOrd="0" presId="urn:microsoft.com/office/officeart/2005/8/layout/hierarchy1"/>
    <dgm:cxn modelId="{9CE31AEA-C0EC-4B29-9E12-25F3E44DDF11}" srcId="{86D244FA-F18F-4903-B9E6-DBD9F2165D9B}" destId="{C544AD69-6B1D-46E1-9D3C-65E73D2DFD56}" srcOrd="1" destOrd="0" parTransId="{92CC8329-FDBA-4378-8AE1-17856B158DA5}" sibTransId="{8DFB489A-D892-4C7E-8CE4-1720333694FC}"/>
    <dgm:cxn modelId="{5C42305A-0EBC-7741-AD75-7142898C5F0A}" type="presParOf" srcId="{8E1D27A7-918A-DA46-AA13-780C1C6D9A0C}" destId="{F88CBBA7-83F6-C445-B364-7966B8512DB5}" srcOrd="0" destOrd="0" presId="urn:microsoft.com/office/officeart/2005/8/layout/hierarchy1"/>
    <dgm:cxn modelId="{E36CEF68-0C9E-6446-8A73-30F46B3D754E}" type="presParOf" srcId="{F88CBBA7-83F6-C445-B364-7966B8512DB5}" destId="{A588B579-0F1A-2F4C-8F20-79A95DAC78F8}" srcOrd="0" destOrd="0" presId="urn:microsoft.com/office/officeart/2005/8/layout/hierarchy1"/>
    <dgm:cxn modelId="{571BB6DD-6347-CF43-AC0E-899F38B9405A}" type="presParOf" srcId="{A588B579-0F1A-2F4C-8F20-79A95DAC78F8}" destId="{54C5ED1B-D7EF-F446-B6C7-2BEFB47CB60F}" srcOrd="0" destOrd="0" presId="urn:microsoft.com/office/officeart/2005/8/layout/hierarchy1"/>
    <dgm:cxn modelId="{C752619C-3FF5-CA40-A294-E6B0CE4836EB}" type="presParOf" srcId="{A588B579-0F1A-2F4C-8F20-79A95DAC78F8}" destId="{4AD2161F-0E21-CF47-8DCB-869B72932846}" srcOrd="1" destOrd="0" presId="urn:microsoft.com/office/officeart/2005/8/layout/hierarchy1"/>
    <dgm:cxn modelId="{44FC71C8-137B-CF46-BA6A-3AF4D7A12654}" type="presParOf" srcId="{F88CBBA7-83F6-C445-B364-7966B8512DB5}" destId="{E774522B-E5E6-EF47-B86F-83C4D2A75F12}" srcOrd="1" destOrd="0" presId="urn:microsoft.com/office/officeart/2005/8/layout/hierarchy1"/>
    <dgm:cxn modelId="{0ECE8C9A-AA5A-F148-991D-91E50641E2ED}" type="presParOf" srcId="{8E1D27A7-918A-DA46-AA13-780C1C6D9A0C}" destId="{AF150FA4-9E26-164F-ABFD-094C3D74C8F5}" srcOrd="1" destOrd="0" presId="urn:microsoft.com/office/officeart/2005/8/layout/hierarchy1"/>
    <dgm:cxn modelId="{952EA0A6-D641-DB4F-95C8-506B99362D08}" type="presParOf" srcId="{AF150FA4-9E26-164F-ABFD-094C3D74C8F5}" destId="{24F2E8F9-BB62-4A41-BD50-8EA74E1114DE}" srcOrd="0" destOrd="0" presId="urn:microsoft.com/office/officeart/2005/8/layout/hierarchy1"/>
    <dgm:cxn modelId="{DD50FC69-148C-EF42-A308-1F71F45FDB4A}" type="presParOf" srcId="{24F2E8F9-BB62-4A41-BD50-8EA74E1114DE}" destId="{47DF2A56-D2A3-3745-A5EA-ED09257C3547}" srcOrd="0" destOrd="0" presId="urn:microsoft.com/office/officeart/2005/8/layout/hierarchy1"/>
    <dgm:cxn modelId="{D952A6B5-8B47-D642-B5F4-C25BF9E71517}" type="presParOf" srcId="{24F2E8F9-BB62-4A41-BD50-8EA74E1114DE}" destId="{80904715-20F3-0D40-875D-F364A3C87610}" srcOrd="1" destOrd="0" presId="urn:microsoft.com/office/officeart/2005/8/layout/hierarchy1"/>
    <dgm:cxn modelId="{6C5312D1-1D1F-2846-9D13-7D411CD0CC41}" type="presParOf" srcId="{AF150FA4-9E26-164F-ABFD-094C3D74C8F5}" destId="{000ED78F-B677-AC4A-8454-6CC04BA5D5DB}" srcOrd="1" destOrd="0" presId="urn:microsoft.com/office/officeart/2005/8/layout/hierarchy1"/>
    <dgm:cxn modelId="{4B111334-1E1E-CC49-8F30-338BE16C839B}" type="presParOf" srcId="{8E1D27A7-918A-DA46-AA13-780C1C6D9A0C}" destId="{0986426C-A831-DD4F-B2DF-B176899D4287}" srcOrd="2" destOrd="0" presId="urn:microsoft.com/office/officeart/2005/8/layout/hierarchy1"/>
    <dgm:cxn modelId="{460239DA-3C9B-5E42-8708-2EC2A0CEB44F}" type="presParOf" srcId="{0986426C-A831-DD4F-B2DF-B176899D4287}" destId="{6ACC915A-257E-204F-AB16-F4B409A60A13}" srcOrd="0" destOrd="0" presId="urn:microsoft.com/office/officeart/2005/8/layout/hierarchy1"/>
    <dgm:cxn modelId="{32A5AFF1-203D-1D4C-82CD-F86AC62DF8B3}" type="presParOf" srcId="{6ACC915A-257E-204F-AB16-F4B409A60A13}" destId="{3DC489AC-E93E-DC4C-BE47-8F09B21946B2}" srcOrd="0" destOrd="0" presId="urn:microsoft.com/office/officeart/2005/8/layout/hierarchy1"/>
    <dgm:cxn modelId="{6C125BC9-61B3-474A-A76B-0C792875D61C}" type="presParOf" srcId="{6ACC915A-257E-204F-AB16-F4B409A60A13}" destId="{1E7EE469-679B-4D4B-AAC1-93B737829FE8}" srcOrd="1" destOrd="0" presId="urn:microsoft.com/office/officeart/2005/8/layout/hierarchy1"/>
    <dgm:cxn modelId="{2E482BC3-DB28-8146-995B-8F177D81D6E8}" type="presParOf" srcId="{0986426C-A831-DD4F-B2DF-B176899D4287}" destId="{4ECA1974-4BA6-9746-9D7D-A795DC6D642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C007-0897-D746-9E1B-DB685420B619}">
      <dsp:nvSpPr>
        <dsp:cNvPr id="0" name=""/>
        <dsp:cNvSpPr/>
      </dsp:nvSpPr>
      <dsp:spPr>
        <a:xfrm>
          <a:off x="0" y="689215"/>
          <a:ext cx="2751683" cy="1747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tint val="65000"/>
                <a:satMod val="120000"/>
                <a:lumMod val="107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tint val="70000"/>
                <a:satMod val="124000"/>
                <a:lumMod val="103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tint val="85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58E700-F4D4-3940-BB3D-6DD05D4A524F}">
      <dsp:nvSpPr>
        <dsp:cNvPr id="0" name=""/>
        <dsp:cNvSpPr/>
      </dsp:nvSpPr>
      <dsp:spPr>
        <a:xfrm>
          <a:off x="305742" y="979670"/>
          <a:ext cx="2751683" cy="1747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Es uno de los comandos peligrosos de git</a:t>
          </a:r>
        </a:p>
      </dsp:txBody>
      <dsp:txXfrm>
        <a:off x="356919" y="1030847"/>
        <a:ext cx="2649329" cy="1644964"/>
      </dsp:txXfrm>
    </dsp:sp>
    <dsp:sp modelId="{8EF51C7A-46E4-4448-9393-A32D655D8E04}">
      <dsp:nvSpPr>
        <dsp:cNvPr id="0" name=""/>
        <dsp:cNvSpPr/>
      </dsp:nvSpPr>
      <dsp:spPr>
        <a:xfrm>
          <a:off x="3363168" y="689215"/>
          <a:ext cx="2751683" cy="1747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tint val="65000"/>
                <a:satMod val="120000"/>
                <a:lumMod val="107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tint val="70000"/>
                <a:satMod val="124000"/>
                <a:lumMod val="103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tint val="85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149DAF-B040-CB4E-98A2-134BE665828B}">
      <dsp:nvSpPr>
        <dsp:cNvPr id="0" name=""/>
        <dsp:cNvSpPr/>
      </dsp:nvSpPr>
      <dsp:spPr>
        <a:xfrm>
          <a:off x="3668911" y="979670"/>
          <a:ext cx="2751683" cy="1747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Modifica las 3 áreas de trabajo de git</a:t>
          </a:r>
        </a:p>
      </dsp:txBody>
      <dsp:txXfrm>
        <a:off x="3720088" y="1030847"/>
        <a:ext cx="2649329" cy="1644964"/>
      </dsp:txXfrm>
    </dsp:sp>
    <dsp:sp modelId="{56784639-FB14-994E-97C4-3882A93A2D2C}">
      <dsp:nvSpPr>
        <dsp:cNvPr id="0" name=""/>
        <dsp:cNvSpPr/>
      </dsp:nvSpPr>
      <dsp:spPr>
        <a:xfrm>
          <a:off x="6726337" y="689215"/>
          <a:ext cx="2751683" cy="1747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tint val="65000"/>
                <a:satMod val="120000"/>
                <a:lumMod val="107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tint val="70000"/>
                <a:satMod val="124000"/>
                <a:lumMod val="103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tint val="85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BA0CAD-813D-9A4A-B448-C94526395F9A}">
      <dsp:nvSpPr>
        <dsp:cNvPr id="0" name=""/>
        <dsp:cNvSpPr/>
      </dsp:nvSpPr>
      <dsp:spPr>
        <a:xfrm>
          <a:off x="7032079" y="979670"/>
          <a:ext cx="2751683" cy="1747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Nos permite deshacer commits</a:t>
          </a:r>
        </a:p>
      </dsp:txBody>
      <dsp:txXfrm>
        <a:off x="7083256" y="1030847"/>
        <a:ext cx="2649329" cy="1644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5ED1B-D7EF-F446-B6C7-2BEFB47CB60F}">
      <dsp:nvSpPr>
        <dsp:cNvPr id="0" name=""/>
        <dsp:cNvSpPr/>
      </dsp:nvSpPr>
      <dsp:spPr>
        <a:xfrm>
          <a:off x="0" y="689215"/>
          <a:ext cx="2751683" cy="1747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2161F-0E21-CF47-8DCB-869B72932846}">
      <dsp:nvSpPr>
        <dsp:cNvPr id="0" name=""/>
        <dsp:cNvSpPr/>
      </dsp:nvSpPr>
      <dsp:spPr>
        <a:xfrm>
          <a:off x="305742" y="979670"/>
          <a:ext cx="2751683" cy="1747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Cambiar el commit area (HEAD)</a:t>
          </a:r>
        </a:p>
      </dsp:txBody>
      <dsp:txXfrm>
        <a:off x="356919" y="1030847"/>
        <a:ext cx="2649329" cy="1644964"/>
      </dsp:txXfrm>
    </dsp:sp>
    <dsp:sp modelId="{47DF2A56-D2A3-3745-A5EA-ED09257C3547}">
      <dsp:nvSpPr>
        <dsp:cNvPr id="0" name=""/>
        <dsp:cNvSpPr/>
      </dsp:nvSpPr>
      <dsp:spPr>
        <a:xfrm>
          <a:off x="3363168" y="689215"/>
          <a:ext cx="2751683" cy="1747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904715-20F3-0D40-875D-F364A3C87610}">
      <dsp:nvSpPr>
        <dsp:cNvPr id="0" name=""/>
        <dsp:cNvSpPr/>
      </dsp:nvSpPr>
      <dsp:spPr>
        <a:xfrm>
          <a:off x="3668911" y="979670"/>
          <a:ext cx="2751683" cy="1747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Cambiar index (Staging area)</a:t>
          </a:r>
        </a:p>
      </dsp:txBody>
      <dsp:txXfrm>
        <a:off x="3720088" y="1030847"/>
        <a:ext cx="2649329" cy="1644964"/>
      </dsp:txXfrm>
    </dsp:sp>
    <dsp:sp modelId="{3DC489AC-E93E-DC4C-BE47-8F09B21946B2}">
      <dsp:nvSpPr>
        <dsp:cNvPr id="0" name=""/>
        <dsp:cNvSpPr/>
      </dsp:nvSpPr>
      <dsp:spPr>
        <a:xfrm>
          <a:off x="6726337" y="689215"/>
          <a:ext cx="2751683" cy="1747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7EE469-679B-4D4B-AAC1-93B737829FE8}">
      <dsp:nvSpPr>
        <dsp:cNvPr id="0" name=""/>
        <dsp:cNvSpPr/>
      </dsp:nvSpPr>
      <dsp:spPr>
        <a:xfrm>
          <a:off x="7032079" y="979670"/>
          <a:ext cx="2751683" cy="1747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Cambiar working directory</a:t>
          </a:r>
        </a:p>
      </dsp:txBody>
      <dsp:txXfrm>
        <a:off x="7083256" y="1030847"/>
        <a:ext cx="2649329" cy="1644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A8A24-6A68-8D47-ADF6-CAB6E4EE01A6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470DD-A30D-0D47-87AA-44EEB9B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6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166364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5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411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73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51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36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67128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3212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1378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400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49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31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62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46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4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CB1D59E-A200-4429-B13F-42C65375E1C9}" type="datetimeFigureOut">
              <a:rPr lang="es-ES" smtClean="0"/>
              <a:t>10/4/18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8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44EE69-572A-4881-BF18-8DD6748011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Taller de git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109F25-FADA-4502-A728-4DE27E5CD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Última clase</a:t>
            </a:r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C0F741-F0B9-470C-BA06-9C6369D3B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298" y="4662376"/>
            <a:ext cx="2095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0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0654"/>
            <a:ext cx="7002966" cy="61108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189913" y="2193925"/>
            <a:ext cx="4002087" cy="20558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800" spc="150" dirty="0" err="1" smtClean="0"/>
              <a:t>Etapa</a:t>
            </a:r>
            <a:r>
              <a:rPr lang="en-US" sz="4800" spc="150" dirty="0" smtClean="0"/>
              <a:t> 2</a:t>
            </a:r>
            <a:endParaRPr lang="en-US" sz="4800" spc="15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606550"/>
            <a:ext cx="5224463" cy="458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1392" y="4516629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Contraria</a:t>
            </a:r>
            <a:r>
              <a:rPr lang="en-US" dirty="0" smtClean="0"/>
              <a:t> a </a:t>
            </a:r>
            <a:r>
              <a:rPr lang="en-US" dirty="0" err="1" smtClean="0"/>
              <a:t>git</a:t>
            </a:r>
            <a:r>
              <a:rPr lang="en-US" dirty="0" smtClean="0"/>
              <a:t>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9B5251-0CDF-4977-9565-C3914108C6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887812"/>
            <a:ext cx="12188952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7F4F2EC-D18D-4FE3-80C8-D1C65CF7BD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CF11163-004A-409C-B8AD-72643E194C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0" y="2049864"/>
            <a:ext cx="4657449" cy="2331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7542D1-8E0C-43FA-B897-7510601D5C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659069"/>
            <a:ext cx="6266001" cy="5498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20558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800" spc="150"/>
              <a:t>Etapa 2</a:t>
            </a:r>
          </a:p>
        </p:txBody>
      </p:sp>
    </p:spTree>
    <p:extLst>
      <p:ext uri="{BB962C8B-B14F-4D97-AF65-F5344CB8AC3E}">
        <p14:creationId xmlns:p14="http://schemas.microsoft.com/office/powerpoint/2010/main" val="236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Git</a:t>
            </a:r>
            <a:r>
              <a:rPr lang="en-US" dirty="0" smtClean="0"/>
              <a:t> stash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Mantiene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pila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cambios</a:t>
            </a:r>
            <a:endParaRPr lang="en-US" dirty="0" smtClean="0"/>
          </a:p>
          <a:p>
            <a:r>
              <a:rPr lang="en-US" dirty="0" smtClean="0"/>
              <a:t>Nos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guardar</a:t>
            </a:r>
            <a:r>
              <a:rPr lang="en-US" dirty="0" smtClean="0"/>
              <a:t> </a:t>
            </a:r>
            <a:r>
              <a:rPr lang="en-US" dirty="0" err="1" smtClean="0"/>
              <a:t>nuestros</a:t>
            </a:r>
            <a:r>
              <a:rPr lang="en-US" dirty="0" smtClean="0"/>
              <a:t> </a:t>
            </a:r>
            <a:r>
              <a:rPr lang="en-US" dirty="0" err="1" smtClean="0"/>
              <a:t>cambios</a:t>
            </a:r>
            <a:r>
              <a:rPr lang="en-US" dirty="0" smtClean="0"/>
              <a:t> y </a:t>
            </a:r>
            <a:r>
              <a:rPr lang="en-US" dirty="0" err="1" smtClean="0"/>
              <a:t>volver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a </a:t>
            </a:r>
            <a:r>
              <a:rPr lang="en-US" dirty="0" err="1" smtClean="0"/>
              <a:t>ellos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Funciona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pila</a:t>
            </a:r>
          </a:p>
          <a:p>
            <a:endParaRPr lang="en-US" dirty="0"/>
          </a:p>
          <a:p>
            <a:r>
              <a:rPr lang="en-US" dirty="0" smtClean="0"/>
              <a:t>Los </a:t>
            </a:r>
            <a:r>
              <a:rPr lang="en-US" dirty="0" err="1" smtClean="0"/>
              <a:t>comandos</a:t>
            </a:r>
            <a:r>
              <a:rPr lang="en-US" dirty="0" smtClean="0"/>
              <a:t> son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stash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stash pop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stash </a:t>
            </a:r>
            <a:r>
              <a:rPr lang="en-US" dirty="0"/>
              <a:t>l</a:t>
            </a:r>
            <a:r>
              <a:rPr lang="en-US" dirty="0" smtClean="0"/>
              <a:t>ist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Uniendo</a:t>
            </a:r>
            <a:r>
              <a:rPr lang="en-US" dirty="0" smtClean="0"/>
              <a:t> commits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7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Encontrando</a:t>
            </a:r>
            <a:r>
              <a:rPr lang="en-US" dirty="0" smtClean="0"/>
              <a:t> al culpable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blame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identificar</a:t>
            </a:r>
            <a:r>
              <a:rPr lang="en-US" dirty="0" smtClean="0"/>
              <a:t>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intodujo</a:t>
            </a:r>
            <a:r>
              <a:rPr lang="en-US" dirty="0" smtClean="0"/>
              <a:t> un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archivo</a:t>
            </a:r>
            <a:endParaRPr lang="en-US" dirty="0" smtClean="0"/>
          </a:p>
          <a:p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decirle</a:t>
            </a:r>
            <a:r>
              <a:rPr lang="en-US" dirty="0" smtClean="0"/>
              <a:t> las </a:t>
            </a:r>
            <a:r>
              <a:rPr lang="en-US" dirty="0" err="1" smtClean="0"/>
              <a:t>lineas</a:t>
            </a:r>
            <a:r>
              <a:rPr lang="en-US" dirty="0" smtClean="0"/>
              <a:t> que </a:t>
            </a:r>
            <a:r>
              <a:rPr lang="en-US" dirty="0" err="1" smtClean="0"/>
              <a:t>deseamos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Algunas</a:t>
            </a:r>
            <a:r>
              <a:rPr lang="en-US" dirty="0" smtClean="0"/>
              <a:t> GUI </a:t>
            </a:r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editores</a:t>
            </a:r>
            <a:r>
              <a:rPr lang="en-US" dirty="0" smtClean="0"/>
              <a:t> que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muestran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que tan </a:t>
            </a:r>
            <a:r>
              <a:rPr lang="en-US" dirty="0" err="1" smtClean="0"/>
              <a:t>viejo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0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bisect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nuestros</a:t>
            </a:r>
            <a:r>
              <a:rPr lang="en-US" dirty="0" smtClean="0"/>
              <a:t> commits para </a:t>
            </a:r>
            <a:r>
              <a:rPr lang="en-US" dirty="0" err="1" smtClean="0"/>
              <a:t>buscar</a:t>
            </a:r>
            <a:r>
              <a:rPr lang="en-US" dirty="0" smtClean="0"/>
              <a:t> un error</a:t>
            </a:r>
          </a:p>
          <a:p>
            <a:endParaRPr lang="en-US" dirty="0"/>
          </a:p>
          <a:p>
            <a:r>
              <a:rPr lang="en-US" dirty="0" err="1" smtClean="0"/>
              <a:t>Partimos</a:t>
            </a:r>
            <a:r>
              <a:rPr lang="en-US" dirty="0" smtClean="0"/>
              <a:t> de </a:t>
            </a:r>
            <a:r>
              <a:rPr lang="en-US" dirty="0" err="1" smtClean="0"/>
              <a:t>decirle</a:t>
            </a:r>
            <a:r>
              <a:rPr lang="en-US" dirty="0" smtClean="0"/>
              <a:t> a </a:t>
            </a:r>
            <a:r>
              <a:rPr lang="en-US" dirty="0" err="1" smtClean="0"/>
              <a:t>git</a:t>
            </a:r>
            <a:r>
              <a:rPr lang="en-US" dirty="0" smtClean="0"/>
              <a:t> que commit </a:t>
            </a:r>
            <a:r>
              <a:rPr lang="en-US" dirty="0" err="1" smtClean="0"/>
              <a:t>estaba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y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mal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bisect start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bisect bad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bisect good 1.0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bisect reset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clean </a:t>
            </a:r>
            <a:r>
              <a:rPr lang="en-US" dirty="0" err="1" smtClean="0"/>
              <a:t>limpia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del </a:t>
            </a:r>
            <a:r>
              <a:rPr lang="en-US" dirty="0" err="1" smtClean="0"/>
              <a:t>repositorio</a:t>
            </a:r>
            <a:endParaRPr lang="en-US" dirty="0" smtClean="0"/>
          </a:p>
          <a:p>
            <a:r>
              <a:rPr lang="en-US" dirty="0" err="1" smtClean="0"/>
              <a:t>Básicament</a:t>
            </a:r>
            <a:r>
              <a:rPr lang="en-US" dirty="0" smtClean="0"/>
              <a:t> </a:t>
            </a:r>
            <a:r>
              <a:rPr lang="en-US" dirty="0" err="1" smtClean="0"/>
              <a:t>elimina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que no </a:t>
            </a:r>
            <a:r>
              <a:rPr lang="en-US" dirty="0" err="1" smtClean="0"/>
              <a:t>estan</a:t>
            </a:r>
            <a:r>
              <a:rPr lang="en-US" dirty="0" smtClean="0"/>
              <a:t> tracked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Hablemos</a:t>
            </a:r>
            <a:r>
              <a:rPr lang="en-US" smtClean="0"/>
              <a:t> de hooks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3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hoy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Resolver </a:t>
            </a:r>
            <a:r>
              <a:rPr lang="en-US" dirty="0" err="1" smtClean="0"/>
              <a:t>dudas</a:t>
            </a:r>
            <a:endParaRPr lang="en-US" dirty="0" smtClean="0"/>
          </a:p>
          <a:p>
            <a:r>
              <a:rPr lang="en-US" dirty="0" err="1" smtClean="0"/>
              <a:t>Conocer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reset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7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56" y="2349500"/>
            <a:ext cx="6159500" cy="3530600"/>
          </a:xfrm>
        </p:spPr>
      </p:pic>
    </p:spTree>
    <p:extLst>
      <p:ext uri="{BB962C8B-B14F-4D97-AF65-F5344CB8AC3E}">
        <p14:creationId xmlns:p14="http://schemas.microsoft.com/office/powerpoint/2010/main" val="198370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 reset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B1C59C96-BC4F-4C76-92D2-12EFC83AC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219925"/>
              </p:ext>
            </p:extLst>
          </p:nvPr>
        </p:nvGraphicFramePr>
        <p:xfrm>
          <a:off x="1203325" y="2476595"/>
          <a:ext cx="9783763" cy="341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7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etapas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45E4EAC7-51D4-4D96-BBCA-FA0826C116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1383995"/>
              </p:ext>
            </p:extLst>
          </p:nvPr>
        </p:nvGraphicFramePr>
        <p:xfrm>
          <a:off x="1203325" y="2476595"/>
          <a:ext cx="9783763" cy="341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524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792BD17-FF40-4EE5-AC8E-7AE823BAE9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368" y="651347"/>
            <a:ext cx="6283602" cy="5513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150" dirty="0" err="1"/>
              <a:t>etapa</a:t>
            </a:r>
            <a:r>
              <a:rPr lang="en-US" spc="150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La </a:t>
            </a:r>
            <a:r>
              <a:rPr lang="en-US" dirty="0" err="1"/>
              <a:t>etapa</a:t>
            </a:r>
            <a:r>
              <a:rPr lang="en-US" dirty="0"/>
              <a:t> soft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¿Que </a:t>
            </a:r>
            <a:r>
              <a:rPr lang="en-US" dirty="0" err="1"/>
              <a:t>haría</a:t>
            </a:r>
            <a:r>
              <a:rPr lang="en-US" dirty="0"/>
              <a:t> checkout?</a:t>
            </a:r>
          </a:p>
        </p:txBody>
      </p:sp>
    </p:spTree>
    <p:extLst>
      <p:ext uri="{BB962C8B-B14F-4D97-AF65-F5344CB8AC3E}">
        <p14:creationId xmlns:p14="http://schemas.microsoft.com/office/powerpoint/2010/main" val="145257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9B5251-0CDF-4977-9565-C3914108C6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887812"/>
            <a:ext cx="12188952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7F4F2EC-D18D-4FE3-80C8-D1C65CF7BD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CF11163-004A-409C-B8AD-72643E194C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0" y="2049864"/>
            <a:ext cx="4657449" cy="2331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7542D1-8E0C-43FA-B897-7510601D5C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659069"/>
            <a:ext cx="6266001" cy="5498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20558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800" spc="150"/>
              <a:t>Etapa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5806" y="4572000"/>
            <a:ext cx="4003106" cy="14129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La etapa mixta</a:t>
            </a:r>
          </a:p>
        </p:txBody>
      </p:sp>
    </p:spTree>
    <p:extLst>
      <p:ext uri="{BB962C8B-B14F-4D97-AF65-F5344CB8AC3E}">
        <p14:creationId xmlns:p14="http://schemas.microsoft.com/office/powerpoint/2010/main" val="133798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9B5251-0CDF-4977-9565-C3914108C6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887812"/>
            <a:ext cx="12188952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7F4F2EC-D18D-4FE3-80C8-D1C65CF7BD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CF11163-004A-409C-B8AD-72643E194C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0" y="2049864"/>
            <a:ext cx="4657449" cy="2331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7542D1-8E0C-43FA-B897-7510601D5C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659069"/>
            <a:ext cx="6266001" cy="5498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20558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800" spc="150"/>
              <a:t>Etapa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5806" y="4572000"/>
            <a:ext cx="4003106" cy="14129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La etapa hard</a:t>
            </a:r>
          </a:p>
        </p:txBody>
      </p:sp>
    </p:spTree>
    <p:extLst>
      <p:ext uri="{BB962C8B-B14F-4D97-AF65-F5344CB8AC3E}">
        <p14:creationId xmlns:p14="http://schemas.microsoft.com/office/powerpoint/2010/main" val="339669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 un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funciona</a:t>
            </a:r>
            <a:r>
              <a:rPr lang="en-US" dirty="0" smtClean="0"/>
              <a:t> </a:t>
            </a:r>
            <a:r>
              <a:rPr lang="en-US" dirty="0" err="1" smtClean="0"/>
              <a:t>duferente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hay un path</a:t>
            </a:r>
          </a:p>
          <a:p>
            <a:r>
              <a:rPr lang="en-US" dirty="0" err="1" smtClean="0"/>
              <a:t>Cuando</a:t>
            </a:r>
            <a:r>
              <a:rPr lang="en-US" dirty="0" smtClean="0"/>
              <a:t> hay un path </a:t>
            </a:r>
            <a:r>
              <a:rPr lang="en-US" dirty="0" err="1" smtClean="0"/>
              <a:t>este</a:t>
            </a:r>
            <a:r>
              <a:rPr lang="en-US" dirty="0" smtClean="0"/>
              <a:t> 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separar</a:t>
            </a:r>
            <a:r>
              <a:rPr lang="en-US" dirty="0" smtClean="0"/>
              <a:t> con dos </a:t>
            </a:r>
            <a:r>
              <a:rPr lang="en-US" dirty="0" err="1" smtClean="0"/>
              <a:t>guiones</a:t>
            </a:r>
            <a:r>
              <a:rPr lang="en-US" dirty="0" smtClean="0"/>
              <a:t> </a:t>
            </a:r>
            <a:r>
              <a:rPr lang="mr-IN" dirty="0" smtClean="0"/>
              <a:t>--</a:t>
            </a:r>
            <a:endParaRPr lang="es-ES" dirty="0" smtClean="0"/>
          </a:p>
          <a:p>
            <a:r>
              <a:rPr lang="es-ES" dirty="0" smtClean="0"/>
              <a:t>Digamos</a:t>
            </a:r>
          </a:p>
          <a:p>
            <a:pPr lvl="1"/>
            <a:r>
              <a:rPr lang="es-ES" dirty="0" err="1" smtClean="0"/>
              <a:t>Git</a:t>
            </a:r>
            <a:r>
              <a:rPr lang="es-ES" dirty="0" smtClean="0"/>
              <a:t> </a:t>
            </a:r>
            <a:r>
              <a:rPr lang="es-ES" dirty="0" err="1" smtClean="0"/>
              <a:t>reset</a:t>
            </a:r>
            <a:r>
              <a:rPr lang="es-ES" dirty="0" smtClean="0"/>
              <a:t> e4bca </a:t>
            </a:r>
            <a:r>
              <a:rPr lang="mr-IN" dirty="0" smtClean="0"/>
              <a:t>--</a:t>
            </a:r>
            <a:r>
              <a:rPr lang="es-ES" dirty="0" smtClean="0"/>
              <a:t> </a:t>
            </a:r>
            <a:r>
              <a:rPr lang="es-ES" dirty="0" err="1" smtClean="0"/>
              <a:t>hola.txt</a:t>
            </a:r>
            <a:endParaRPr lang="es-ES" dirty="0" smtClean="0"/>
          </a:p>
          <a:p>
            <a:pPr lvl="1"/>
            <a:r>
              <a:rPr lang="es-ES" dirty="0" err="1" smtClean="0"/>
              <a:t>Git</a:t>
            </a:r>
            <a:r>
              <a:rPr lang="es-ES" dirty="0" smtClean="0"/>
              <a:t> </a:t>
            </a:r>
            <a:r>
              <a:rPr lang="es-ES" dirty="0" err="1" smtClean="0"/>
              <a:t>reset</a:t>
            </a:r>
            <a:r>
              <a:rPr lang="es-ES" dirty="0" smtClean="0"/>
              <a:t> HEAD </a:t>
            </a:r>
            <a:r>
              <a:rPr lang="mr-IN" dirty="0" smtClean="0"/>
              <a:t>--</a:t>
            </a:r>
            <a:r>
              <a:rPr lang="es-ES" dirty="0" smtClean="0"/>
              <a:t> </a:t>
            </a:r>
            <a:r>
              <a:rPr lang="es-ES" dirty="0" err="1" smtClean="0"/>
              <a:t>hola.txt</a:t>
            </a:r>
            <a:endParaRPr lang="es-ES" dirty="0" smtClean="0"/>
          </a:p>
          <a:p>
            <a:pPr lvl="1"/>
            <a:endParaRPr lang="es-ES" dirty="0"/>
          </a:p>
          <a:p>
            <a:r>
              <a:rPr lang="es-ES" dirty="0" smtClean="0"/>
              <a:t>Cuando hay un </a:t>
            </a:r>
            <a:r>
              <a:rPr lang="es-ES" dirty="0" err="1" smtClean="0"/>
              <a:t>path</a:t>
            </a:r>
            <a:r>
              <a:rPr lang="es-ES" dirty="0" smtClean="0"/>
              <a:t> la primera etapa se omite</a:t>
            </a:r>
          </a:p>
          <a:p>
            <a:r>
              <a:rPr lang="es-ES" dirty="0" smtClean="0"/>
              <a:t>Por defecto </a:t>
            </a:r>
            <a:r>
              <a:rPr lang="es-ES" dirty="0" err="1" smtClean="0"/>
              <a:t>reset</a:t>
            </a:r>
            <a:r>
              <a:rPr lang="es-ES" dirty="0" smtClean="0"/>
              <a:t> usa --</a:t>
            </a:r>
            <a:r>
              <a:rPr lang="es-ES" dirty="0" err="1" smtClean="0"/>
              <a:t>mixed</a:t>
            </a:r>
            <a:endParaRPr lang="es-ES" dirty="0" smtClean="0"/>
          </a:p>
          <a:p>
            <a:pPr lvl="1"/>
            <a:endParaRPr lang="es-E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3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F56617"/>
      </a:dk2>
      <a:lt2>
        <a:srgbClr val="DDDDDD"/>
      </a:lt2>
      <a:accent1>
        <a:srgbClr val="FFC0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0"/>
      </a:accent6>
      <a:hlink>
        <a:srgbClr val="FF9933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7CF026C-957E-4F4E-893C-D02C23AB63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1570</TotalTime>
  <Words>265</Words>
  <Application>Microsoft Macintosh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Corbel</vt:lpstr>
      <vt:lpstr>Mangal</vt:lpstr>
      <vt:lpstr>Wingdings</vt:lpstr>
      <vt:lpstr>Banded</vt:lpstr>
      <vt:lpstr>Taller de git</vt:lpstr>
      <vt:lpstr>Objetivos de hoy</vt:lpstr>
      <vt:lpstr>Git reset</vt:lpstr>
      <vt:lpstr>Git reset</vt:lpstr>
      <vt:lpstr>Funciona en 3 etapas</vt:lpstr>
      <vt:lpstr>etapa 1</vt:lpstr>
      <vt:lpstr>Etapa 2</vt:lpstr>
      <vt:lpstr>Etapa 3</vt:lpstr>
      <vt:lpstr>Con un path</vt:lpstr>
      <vt:lpstr>Etapa 2</vt:lpstr>
      <vt:lpstr>Etapa 2</vt:lpstr>
      <vt:lpstr>Git stash</vt:lpstr>
      <vt:lpstr>Demo </vt:lpstr>
      <vt:lpstr>Encontrando al culpable</vt:lpstr>
      <vt:lpstr>Git bisect</vt:lpstr>
      <vt:lpstr>Git clean</vt:lpstr>
      <vt:lpstr>Hablemos de hooks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git</dc:title>
  <dc:creator>Ricardo Lopez</dc:creator>
  <cp:lastModifiedBy>Ricardo López Fócil</cp:lastModifiedBy>
  <cp:revision>107</cp:revision>
  <dcterms:created xsi:type="dcterms:W3CDTF">2018-02-13T01:11:19Z</dcterms:created>
  <dcterms:modified xsi:type="dcterms:W3CDTF">2018-04-10T20:52:47Z</dcterms:modified>
</cp:coreProperties>
</file>